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357826"/>
            <a:ext cx="4714908" cy="12144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 предприятий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2075, численность работающих в них 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78 тыс. человек, в среднем – 38 работников на одно предприятие.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1357298"/>
            <a:ext cx="3000396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заработная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плата работающих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18679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руб., минимальная в отрасли «Гостиницы и рестораны» - 12844 руб.,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работников здравоохранения - 38513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0"/>
            <a:ext cx="350046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3,8 млрд. рублей,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7 % от общего объема инвестиций по Республике.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86446" y="4071942"/>
            <a:ext cx="307183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-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109,9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53 млн. руб.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Профессии люд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5357850" cy="2143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001098_000005824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429264"/>
            <a:ext cx="1116219" cy="571504"/>
          </a:xfrm>
          <a:prstGeom prst="rect">
            <a:avLst/>
          </a:prstGeom>
        </p:spPr>
      </p:pic>
      <p:pic>
        <p:nvPicPr>
          <p:cNvPr id="19" name="Рисунок 18" descr="srednyaya_zarplata_zhiteley_altayskogo_kraya_sostavila_17_8_tys_rubley_po_itogam_yanvarya_thumb_fed_pho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737"/>
            <a:ext cx="1143008" cy="725370"/>
          </a:xfrm>
          <a:prstGeom prst="rect">
            <a:avLst/>
          </a:prstGeom>
        </p:spPr>
      </p:pic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3500438"/>
            <a:ext cx="1285884" cy="785818"/>
          </a:xfrm>
          <a:prstGeom prst="rect">
            <a:avLst/>
          </a:prstGeom>
        </p:spPr>
      </p:pic>
      <p:pic>
        <p:nvPicPr>
          <p:cNvPr id="23" name="Рисунок 22" descr="pr4proda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4143380"/>
            <a:ext cx="857256" cy="12144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за 9 месяцев 2016 года                          (с численностью работающих от 16 до 100 человек).</a:t>
            </a:r>
          </a:p>
          <a:p>
            <a:pPr algn="ctr"/>
            <a:endParaRPr lang="ru-RU" dirty="0"/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rot="5400000">
            <a:off x="3428992" y="3643314"/>
            <a:ext cx="785818" cy="214314"/>
          </a:xfrm>
          <a:prstGeom prst="bentConnector3">
            <a:avLst>
              <a:gd name="adj1" fmla="val 986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72132" y="242886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501224" y="4214818"/>
            <a:ext cx="171371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rot="16200000" flipH="1">
            <a:off x="4464843" y="3464719"/>
            <a:ext cx="1357322" cy="1143008"/>
          </a:xfrm>
          <a:prstGeom prst="bentConnector3">
            <a:avLst>
              <a:gd name="adj1" fmla="val 972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rot="10800000" flipV="1">
            <a:off x="3357554" y="5072074"/>
            <a:ext cx="1000132" cy="285752"/>
          </a:xfrm>
          <a:prstGeom prst="bentConnector3">
            <a:avLst>
              <a:gd name="adj1" fmla="val 8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113</Words>
  <Application>Microsoft Office PowerPoint</Application>
  <PresentationFormat>Экран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OEM20501</cp:lastModifiedBy>
  <cp:revision>36</cp:revision>
  <dcterms:created xsi:type="dcterms:W3CDTF">2015-03-17T04:59:47Z</dcterms:created>
  <dcterms:modified xsi:type="dcterms:W3CDTF">2016-11-29T05:21:00Z</dcterms:modified>
</cp:coreProperties>
</file>